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454f334804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454f334804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454f334804_2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454f334804_2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/>
          </a:blip>
          <a:srcRect b="0" l="0" r="0" t="16513"/>
          <a:stretch/>
        </p:blipFill>
        <p:spPr>
          <a:xfrm>
            <a:off x="0" y="990600"/>
            <a:ext cx="9144000" cy="413493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477425" y="216425"/>
            <a:ext cx="1960500" cy="5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Area 1 of 2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 rotWithShape="1">
          <a:blip r:embed="rId3">
            <a:alphaModFix/>
          </a:blip>
          <a:srcRect b="0" l="0" r="0" t="19891"/>
          <a:stretch/>
        </p:blipFill>
        <p:spPr>
          <a:xfrm>
            <a:off x="0" y="1219200"/>
            <a:ext cx="9144000" cy="3967655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/>
        </p:nvSpPr>
        <p:spPr>
          <a:xfrm>
            <a:off x="375575" y="343750"/>
            <a:ext cx="2196300" cy="59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Area 2 of 2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/>
          <p:cNvPicPr preferRelativeResize="0"/>
          <p:nvPr/>
        </p:nvPicPr>
        <p:blipFill rotWithShape="1">
          <a:blip r:embed="rId3">
            <a:alphaModFix/>
          </a:blip>
          <a:srcRect b="0" l="0" r="0" t="16513"/>
          <a:stretch/>
        </p:blipFill>
        <p:spPr>
          <a:xfrm>
            <a:off x="0" y="1980675"/>
            <a:ext cx="4095802" cy="1960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5"/>
          <p:cNvPicPr preferRelativeResize="0"/>
          <p:nvPr/>
        </p:nvPicPr>
        <p:blipFill rotWithShape="1">
          <a:blip r:embed="rId4">
            <a:alphaModFix/>
          </a:blip>
          <a:srcRect b="0" l="0" r="0" t="19891"/>
          <a:stretch/>
        </p:blipFill>
        <p:spPr>
          <a:xfrm>
            <a:off x="4014850" y="2088075"/>
            <a:ext cx="4517227" cy="1885949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5"/>
          <p:cNvSpPr txBox="1"/>
          <p:nvPr/>
        </p:nvSpPr>
        <p:spPr>
          <a:xfrm>
            <a:off x="649300" y="445600"/>
            <a:ext cx="2724600" cy="9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Combined Areas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(Complete Study Site)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